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6"/>
  </p:notesMasterIdLst>
  <p:handoutMasterIdLst>
    <p:handoutMasterId r:id="rId37"/>
  </p:handoutMasterIdLst>
  <p:sldIdLst>
    <p:sldId id="256" r:id="rId5"/>
    <p:sldId id="313" r:id="rId6"/>
    <p:sldId id="293" r:id="rId7"/>
    <p:sldId id="292" r:id="rId8"/>
    <p:sldId id="316" r:id="rId9"/>
    <p:sldId id="317" r:id="rId10"/>
    <p:sldId id="314" r:id="rId11"/>
    <p:sldId id="318" r:id="rId12"/>
    <p:sldId id="319" r:id="rId13"/>
    <p:sldId id="315" r:id="rId14"/>
    <p:sldId id="320" r:id="rId15"/>
    <p:sldId id="298" r:id="rId16"/>
    <p:sldId id="299" r:id="rId17"/>
    <p:sldId id="300" r:id="rId18"/>
    <p:sldId id="323" r:id="rId19"/>
    <p:sldId id="321" r:id="rId20"/>
    <p:sldId id="322" r:id="rId21"/>
    <p:sldId id="269" r:id="rId22"/>
    <p:sldId id="301" r:id="rId23"/>
    <p:sldId id="302" r:id="rId24"/>
    <p:sldId id="304" r:id="rId25"/>
    <p:sldId id="305" r:id="rId26"/>
    <p:sldId id="310" r:id="rId27"/>
    <p:sldId id="306" r:id="rId28"/>
    <p:sldId id="307" r:id="rId29"/>
    <p:sldId id="308" r:id="rId30"/>
    <p:sldId id="311" r:id="rId31"/>
    <p:sldId id="297" r:id="rId32"/>
    <p:sldId id="268" r:id="rId33"/>
    <p:sldId id="312" r:id="rId34"/>
    <p:sldId id="294" r:id="rId35"/>
  </p:sldIdLst>
  <p:sldSz cx="12188825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E84F91-188B-49D9-B3BC-FB794C6AF16D}" v="48" dt="2019-11-26T21:13:13.177"/>
  </p1510:revLst>
</p1510:revInfo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99" autoAdjust="0"/>
  </p:normalViewPr>
  <p:slideViewPr>
    <p:cSldViewPr>
      <p:cViewPr varScale="1">
        <p:scale>
          <a:sx n="67" d="100"/>
          <a:sy n="67" d="100"/>
        </p:scale>
        <p:origin x="644" y="4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91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er Rinzema" userId="f5b0a3a2-843e-46e8-bd6c-bfb1073e4372" providerId="ADAL" clId="{60E84F91-188B-49D9-B3BC-FB794C6AF16D}"/>
    <pc:docChg chg="undo custSel addSld delSld modSld sldOrd">
      <pc:chgData name="Sieger Rinzema" userId="f5b0a3a2-843e-46e8-bd6c-bfb1073e4372" providerId="ADAL" clId="{60E84F91-188B-49D9-B3BC-FB794C6AF16D}" dt="2019-11-26T21:13:13.176" v="2100"/>
      <pc:docMkLst>
        <pc:docMk/>
      </pc:docMkLst>
      <pc:sldChg chg="modSp">
        <pc:chgData name="Sieger Rinzema" userId="f5b0a3a2-843e-46e8-bd6c-bfb1073e4372" providerId="ADAL" clId="{60E84F91-188B-49D9-B3BC-FB794C6AF16D}" dt="2019-11-26T20:40:43.326" v="47" actId="1076"/>
        <pc:sldMkLst>
          <pc:docMk/>
          <pc:sldMk cId="1920111014" sldId="256"/>
        </pc:sldMkLst>
        <pc:spChg chg="mod">
          <ac:chgData name="Sieger Rinzema" userId="f5b0a3a2-843e-46e8-bd6c-bfb1073e4372" providerId="ADAL" clId="{60E84F91-188B-49D9-B3BC-FB794C6AF16D}" dt="2019-11-26T20:40:43.326" v="47" actId="1076"/>
          <ac:spMkLst>
            <pc:docMk/>
            <pc:sldMk cId="1920111014" sldId="256"/>
            <ac:spMk id="3" creationId="{00000000-0000-0000-0000-000000000000}"/>
          </ac:spMkLst>
        </pc:spChg>
      </pc:sldChg>
      <pc:sldChg chg="add">
        <pc:chgData name="Sieger Rinzema" userId="f5b0a3a2-843e-46e8-bd6c-bfb1073e4372" providerId="ADAL" clId="{60E84F91-188B-49D9-B3BC-FB794C6AF16D}" dt="2019-11-26T21:13:13.176" v="2100"/>
        <pc:sldMkLst>
          <pc:docMk/>
          <pc:sldMk cId="284312270" sldId="268"/>
        </pc:sldMkLst>
      </pc:sldChg>
      <pc:sldChg chg="add del ord">
        <pc:chgData name="Sieger Rinzema" userId="f5b0a3a2-843e-46e8-bd6c-bfb1073e4372" providerId="ADAL" clId="{60E84F91-188B-49D9-B3BC-FB794C6AF16D}" dt="2019-11-26T21:13:06.106" v="2098" actId="2696"/>
        <pc:sldMkLst>
          <pc:docMk/>
          <pc:sldMk cId="660438038" sldId="268"/>
        </pc:sldMkLst>
      </pc:sldChg>
      <pc:sldChg chg="del">
        <pc:chgData name="Sieger Rinzema" userId="f5b0a3a2-843e-46e8-bd6c-bfb1073e4372" providerId="ADAL" clId="{60E84F91-188B-49D9-B3BC-FB794C6AF16D}" dt="2019-11-26T20:55:54.948" v="639" actId="2696"/>
        <pc:sldMkLst>
          <pc:docMk/>
          <pc:sldMk cId="3261855938" sldId="268"/>
        </pc:sldMkLst>
      </pc:sldChg>
      <pc:sldChg chg="modSp">
        <pc:chgData name="Sieger Rinzema" userId="f5b0a3a2-843e-46e8-bd6c-bfb1073e4372" providerId="ADAL" clId="{60E84F91-188B-49D9-B3BC-FB794C6AF16D}" dt="2019-11-26T20:40:57.449" v="73" actId="20577"/>
        <pc:sldMkLst>
          <pc:docMk/>
          <pc:sldMk cId="2373920747" sldId="292"/>
        </pc:sldMkLst>
        <pc:spChg chg="mod">
          <ac:chgData name="Sieger Rinzema" userId="f5b0a3a2-843e-46e8-bd6c-bfb1073e4372" providerId="ADAL" clId="{60E84F91-188B-49D9-B3BC-FB794C6AF16D}" dt="2019-11-26T20:40:57.449" v="73" actId="20577"/>
          <ac:spMkLst>
            <pc:docMk/>
            <pc:sldMk cId="2373920747" sldId="292"/>
            <ac:spMk id="3" creationId="{D6878FB2-9F8B-456D-A410-3DC70664A2AD}"/>
          </ac:spMkLst>
        </pc:spChg>
      </pc:sldChg>
      <pc:sldChg chg="ord">
        <pc:chgData name="Sieger Rinzema" userId="f5b0a3a2-843e-46e8-bd6c-bfb1073e4372" providerId="ADAL" clId="{60E84F91-188B-49D9-B3BC-FB794C6AF16D}" dt="2019-11-26T20:41:05.037" v="74"/>
        <pc:sldMkLst>
          <pc:docMk/>
          <pc:sldMk cId="3756116230" sldId="293"/>
        </pc:sldMkLst>
      </pc:sldChg>
      <pc:sldChg chg="ord">
        <pc:chgData name="Sieger Rinzema" userId="f5b0a3a2-843e-46e8-bd6c-bfb1073e4372" providerId="ADAL" clId="{60E84F91-188B-49D9-B3BC-FB794C6AF16D}" dt="2019-11-26T20:39:59.887" v="3"/>
        <pc:sldMkLst>
          <pc:docMk/>
          <pc:sldMk cId="1654833716" sldId="294"/>
        </pc:sldMkLst>
      </pc:sldChg>
      <pc:sldChg chg="add del">
        <pc:chgData name="Sieger Rinzema" userId="f5b0a3a2-843e-46e8-bd6c-bfb1073e4372" providerId="ADAL" clId="{60E84F91-188B-49D9-B3BC-FB794C6AF16D}" dt="2019-11-26T21:13:06.095" v="2097" actId="2696"/>
        <pc:sldMkLst>
          <pc:docMk/>
          <pc:sldMk cId="814375566" sldId="297"/>
        </pc:sldMkLst>
      </pc:sldChg>
      <pc:sldChg chg="add">
        <pc:chgData name="Sieger Rinzema" userId="f5b0a3a2-843e-46e8-bd6c-bfb1073e4372" providerId="ADAL" clId="{60E84F91-188B-49D9-B3BC-FB794C6AF16D}" dt="2019-11-26T21:13:13.176" v="2100"/>
        <pc:sldMkLst>
          <pc:docMk/>
          <pc:sldMk cId="1317799221" sldId="297"/>
        </pc:sldMkLst>
      </pc:sldChg>
      <pc:sldChg chg="modSp del">
        <pc:chgData name="Sieger Rinzema" userId="f5b0a3a2-843e-46e8-bd6c-bfb1073e4372" providerId="ADAL" clId="{60E84F91-188B-49D9-B3BC-FB794C6AF16D}" dt="2019-11-26T20:55:54.958" v="640" actId="2696"/>
        <pc:sldMkLst>
          <pc:docMk/>
          <pc:sldMk cId="3447518052" sldId="297"/>
        </pc:sldMkLst>
        <pc:spChg chg="mod">
          <ac:chgData name="Sieger Rinzema" userId="f5b0a3a2-843e-46e8-bd6c-bfb1073e4372" providerId="ADAL" clId="{60E84F91-188B-49D9-B3BC-FB794C6AF16D}" dt="2019-11-26T20:31:20.012" v="2" actId="20577"/>
          <ac:spMkLst>
            <pc:docMk/>
            <pc:sldMk cId="3447518052" sldId="297"/>
            <ac:spMk id="4" creationId="{00000000-0000-0000-0000-000000000000}"/>
          </ac:spMkLst>
        </pc:spChg>
      </pc:sldChg>
      <pc:sldChg chg="add">
        <pc:chgData name="Sieger Rinzema" userId="f5b0a3a2-843e-46e8-bd6c-bfb1073e4372" providerId="ADAL" clId="{60E84F91-188B-49D9-B3BC-FB794C6AF16D}" dt="2019-11-26T21:13:13.176" v="2100"/>
        <pc:sldMkLst>
          <pc:docMk/>
          <pc:sldMk cId="355983675" sldId="312"/>
        </pc:sldMkLst>
      </pc:sldChg>
      <pc:sldChg chg="del">
        <pc:chgData name="Sieger Rinzema" userId="f5b0a3a2-843e-46e8-bd6c-bfb1073e4372" providerId="ADAL" clId="{60E84F91-188B-49D9-B3BC-FB794C6AF16D}" dt="2019-11-26T21:13:06.121" v="2099" actId="2696"/>
        <pc:sldMkLst>
          <pc:docMk/>
          <pc:sldMk cId="4214602957" sldId="312"/>
        </pc:sldMkLst>
      </pc:sldChg>
      <pc:sldChg chg="modSp">
        <pc:chgData name="Sieger Rinzema" userId="f5b0a3a2-843e-46e8-bd6c-bfb1073e4372" providerId="ADAL" clId="{60E84F91-188B-49D9-B3BC-FB794C6AF16D}" dt="2019-11-26T20:43:54.509" v="380" actId="20577"/>
        <pc:sldMkLst>
          <pc:docMk/>
          <pc:sldMk cId="2068108142" sldId="314"/>
        </pc:sldMkLst>
        <pc:spChg chg="mod">
          <ac:chgData name="Sieger Rinzema" userId="f5b0a3a2-843e-46e8-bd6c-bfb1073e4372" providerId="ADAL" clId="{60E84F91-188B-49D9-B3BC-FB794C6AF16D}" dt="2019-11-26T20:43:54.509" v="380" actId="20577"/>
          <ac:spMkLst>
            <pc:docMk/>
            <pc:sldMk cId="2068108142" sldId="314"/>
            <ac:spMk id="3" creationId="{0200B566-CB90-47F7-A117-FD762333496C}"/>
          </ac:spMkLst>
        </pc:spChg>
      </pc:sldChg>
      <pc:sldChg chg="modSp ord">
        <pc:chgData name="Sieger Rinzema" userId="f5b0a3a2-843e-46e8-bd6c-bfb1073e4372" providerId="ADAL" clId="{60E84F91-188B-49D9-B3BC-FB794C6AF16D}" dt="2019-11-26T20:55:19.023" v="636"/>
        <pc:sldMkLst>
          <pc:docMk/>
          <pc:sldMk cId="2463024332" sldId="315"/>
        </pc:sldMkLst>
        <pc:spChg chg="mod">
          <ac:chgData name="Sieger Rinzema" userId="f5b0a3a2-843e-46e8-bd6c-bfb1073e4372" providerId="ADAL" clId="{60E84F91-188B-49D9-B3BC-FB794C6AF16D}" dt="2019-11-26T20:54:48.055" v="635" actId="20577"/>
          <ac:spMkLst>
            <pc:docMk/>
            <pc:sldMk cId="2463024332" sldId="315"/>
            <ac:spMk id="3" creationId="{3535B196-D13D-4EA1-90FF-10C267B12278}"/>
          </ac:spMkLst>
        </pc:spChg>
      </pc:sldChg>
      <pc:sldChg chg="modSp add">
        <pc:chgData name="Sieger Rinzema" userId="f5b0a3a2-843e-46e8-bd6c-bfb1073e4372" providerId="ADAL" clId="{60E84F91-188B-49D9-B3BC-FB794C6AF16D}" dt="2019-11-26T21:01:35.585" v="1048" actId="313"/>
        <pc:sldMkLst>
          <pc:docMk/>
          <pc:sldMk cId="3193621954" sldId="317"/>
        </pc:sldMkLst>
        <pc:spChg chg="mod">
          <ac:chgData name="Sieger Rinzema" userId="f5b0a3a2-843e-46e8-bd6c-bfb1073e4372" providerId="ADAL" clId="{60E84F91-188B-49D9-B3BC-FB794C6AF16D}" dt="2019-11-26T20:41:34.987" v="105" actId="20577"/>
          <ac:spMkLst>
            <pc:docMk/>
            <pc:sldMk cId="3193621954" sldId="317"/>
            <ac:spMk id="2" creationId="{B00EFA09-DA3E-46AF-967F-C1D76B8515C2}"/>
          </ac:spMkLst>
        </pc:spChg>
        <pc:spChg chg="mod">
          <ac:chgData name="Sieger Rinzema" userId="f5b0a3a2-843e-46e8-bd6c-bfb1073e4372" providerId="ADAL" clId="{60E84F91-188B-49D9-B3BC-FB794C6AF16D}" dt="2019-11-26T21:01:35.585" v="1048" actId="313"/>
          <ac:spMkLst>
            <pc:docMk/>
            <pc:sldMk cId="3193621954" sldId="317"/>
            <ac:spMk id="3" creationId="{3DBCFD98-D5C3-44F8-A48F-CF1249EF3960}"/>
          </ac:spMkLst>
        </pc:spChg>
      </pc:sldChg>
      <pc:sldChg chg="modSp add">
        <pc:chgData name="Sieger Rinzema" userId="f5b0a3a2-843e-46e8-bd6c-bfb1073e4372" providerId="ADAL" clId="{60E84F91-188B-49D9-B3BC-FB794C6AF16D}" dt="2019-11-26T20:48:55.627" v="612" actId="20577"/>
        <pc:sldMkLst>
          <pc:docMk/>
          <pc:sldMk cId="4095594499" sldId="318"/>
        </pc:sldMkLst>
        <pc:spChg chg="mod">
          <ac:chgData name="Sieger Rinzema" userId="f5b0a3a2-843e-46e8-bd6c-bfb1073e4372" providerId="ADAL" clId="{60E84F91-188B-49D9-B3BC-FB794C6AF16D}" dt="2019-11-26T20:44:37.570" v="402" actId="20577"/>
          <ac:spMkLst>
            <pc:docMk/>
            <pc:sldMk cId="4095594499" sldId="318"/>
            <ac:spMk id="2" creationId="{34457297-54F2-4C78-8A87-5AB802EEC8C0}"/>
          </ac:spMkLst>
        </pc:spChg>
        <pc:spChg chg="mod">
          <ac:chgData name="Sieger Rinzema" userId="f5b0a3a2-843e-46e8-bd6c-bfb1073e4372" providerId="ADAL" clId="{60E84F91-188B-49D9-B3BC-FB794C6AF16D}" dt="2019-11-26T20:48:55.627" v="612" actId="20577"/>
          <ac:spMkLst>
            <pc:docMk/>
            <pc:sldMk cId="4095594499" sldId="318"/>
            <ac:spMk id="3" creationId="{5C9861FA-AB91-453A-A39A-5A4CE32C370F}"/>
          </ac:spMkLst>
        </pc:spChg>
      </pc:sldChg>
      <pc:sldChg chg="addSp delSp modSp add ord modAnim">
        <pc:chgData name="Sieger Rinzema" userId="f5b0a3a2-843e-46e8-bd6c-bfb1073e4372" providerId="ADAL" clId="{60E84F91-188B-49D9-B3BC-FB794C6AF16D}" dt="2019-11-26T20:57:31.783" v="667" actId="20577"/>
        <pc:sldMkLst>
          <pc:docMk/>
          <pc:sldMk cId="448128018" sldId="319"/>
        </pc:sldMkLst>
        <pc:spChg chg="mod">
          <ac:chgData name="Sieger Rinzema" userId="f5b0a3a2-843e-46e8-bd6c-bfb1073e4372" providerId="ADAL" clId="{60E84F91-188B-49D9-B3BC-FB794C6AF16D}" dt="2019-11-26T20:57:31.783" v="667" actId="20577"/>
          <ac:spMkLst>
            <pc:docMk/>
            <pc:sldMk cId="448128018" sldId="319"/>
            <ac:spMk id="2" creationId="{1290E54E-D34B-4B86-AF44-A13906AA85C5}"/>
          </ac:spMkLst>
        </pc:spChg>
        <pc:spChg chg="del">
          <ac:chgData name="Sieger Rinzema" userId="f5b0a3a2-843e-46e8-bd6c-bfb1073e4372" providerId="ADAL" clId="{60E84F91-188B-49D9-B3BC-FB794C6AF16D}" dt="2019-11-26T20:50:28.998" v="614"/>
          <ac:spMkLst>
            <pc:docMk/>
            <pc:sldMk cId="448128018" sldId="319"/>
            <ac:spMk id="3" creationId="{752F875F-78E5-4128-954E-D34A4A15C424}"/>
          </ac:spMkLst>
        </pc:spChg>
        <pc:spChg chg="add del mod">
          <ac:chgData name="Sieger Rinzema" userId="f5b0a3a2-843e-46e8-bd6c-bfb1073e4372" providerId="ADAL" clId="{60E84F91-188B-49D9-B3BC-FB794C6AF16D}" dt="2019-11-26T20:52:13.545" v="617"/>
          <ac:spMkLst>
            <pc:docMk/>
            <pc:sldMk cId="448128018" sldId="319"/>
            <ac:spMk id="6" creationId="{3FED97A9-341D-4FC7-906B-6872BA0280FE}"/>
          </ac:spMkLst>
        </pc:spChg>
        <pc:picChg chg="add del mod">
          <ac:chgData name="Sieger Rinzema" userId="f5b0a3a2-843e-46e8-bd6c-bfb1073e4372" providerId="ADAL" clId="{60E84F91-188B-49D9-B3BC-FB794C6AF16D}" dt="2019-11-26T20:52:10.893" v="616" actId="478"/>
          <ac:picMkLst>
            <pc:docMk/>
            <pc:sldMk cId="448128018" sldId="319"/>
            <ac:picMk id="4" creationId="{F9B15C26-3DE5-42B2-87D5-E99686E1A0B0}"/>
          </ac:picMkLst>
        </pc:picChg>
        <pc:picChg chg="add mod">
          <ac:chgData name="Sieger Rinzema" userId="f5b0a3a2-843e-46e8-bd6c-bfb1073e4372" providerId="ADAL" clId="{60E84F91-188B-49D9-B3BC-FB794C6AF16D}" dt="2019-11-26T20:54:15.110" v="632" actId="1076"/>
          <ac:picMkLst>
            <pc:docMk/>
            <pc:sldMk cId="448128018" sldId="319"/>
            <ac:picMk id="7" creationId="{03F706E7-32BF-4CC8-8676-98B1F7F5D62D}"/>
          </ac:picMkLst>
        </pc:picChg>
        <pc:picChg chg="add ord">
          <ac:chgData name="Sieger Rinzema" userId="f5b0a3a2-843e-46e8-bd6c-bfb1073e4372" providerId="ADAL" clId="{60E84F91-188B-49D9-B3BC-FB794C6AF16D}" dt="2019-11-26T20:53:40.817" v="625" actId="167"/>
          <ac:picMkLst>
            <pc:docMk/>
            <pc:sldMk cId="448128018" sldId="319"/>
            <ac:picMk id="8" creationId="{DD9665B2-7A3B-49E2-9BCF-9E4E81704A86}"/>
          </ac:picMkLst>
        </pc:picChg>
        <pc:picChg chg="add mod ord">
          <ac:chgData name="Sieger Rinzema" userId="f5b0a3a2-843e-46e8-bd6c-bfb1073e4372" providerId="ADAL" clId="{60E84F91-188B-49D9-B3BC-FB794C6AF16D}" dt="2019-11-26T20:53:43.241" v="626" actId="167"/>
          <ac:picMkLst>
            <pc:docMk/>
            <pc:sldMk cId="448128018" sldId="319"/>
            <ac:picMk id="9" creationId="{D0506AAC-85C5-4EF0-ACDC-A24065415F53}"/>
          </ac:picMkLst>
        </pc:picChg>
      </pc:sldChg>
      <pc:sldChg chg="modSp add ord">
        <pc:chgData name="Sieger Rinzema" userId="f5b0a3a2-843e-46e8-bd6c-bfb1073e4372" providerId="ADAL" clId="{60E84F91-188B-49D9-B3BC-FB794C6AF16D}" dt="2019-11-26T21:00:36.487" v="1047" actId="207"/>
        <pc:sldMkLst>
          <pc:docMk/>
          <pc:sldMk cId="1149585441" sldId="320"/>
        </pc:sldMkLst>
        <pc:spChg chg="mod">
          <ac:chgData name="Sieger Rinzema" userId="f5b0a3a2-843e-46e8-bd6c-bfb1073e4372" providerId="ADAL" clId="{60E84F91-188B-49D9-B3BC-FB794C6AF16D}" dt="2019-11-26T20:58:07.255" v="701" actId="20577"/>
          <ac:spMkLst>
            <pc:docMk/>
            <pc:sldMk cId="1149585441" sldId="320"/>
            <ac:spMk id="2" creationId="{90F472FF-DD38-475A-8504-F34678DF6484}"/>
          </ac:spMkLst>
        </pc:spChg>
        <pc:spChg chg="mod">
          <ac:chgData name="Sieger Rinzema" userId="f5b0a3a2-843e-46e8-bd6c-bfb1073e4372" providerId="ADAL" clId="{60E84F91-188B-49D9-B3BC-FB794C6AF16D}" dt="2019-11-26T21:00:36.487" v="1047" actId="207"/>
          <ac:spMkLst>
            <pc:docMk/>
            <pc:sldMk cId="1149585441" sldId="320"/>
            <ac:spMk id="3" creationId="{E9F72F67-83AA-44D0-A1A2-2451DD85C011}"/>
          </ac:spMkLst>
        </pc:spChg>
      </pc:sldChg>
      <pc:sldChg chg="modSp add">
        <pc:chgData name="Sieger Rinzema" userId="f5b0a3a2-843e-46e8-bd6c-bfb1073e4372" providerId="ADAL" clId="{60E84F91-188B-49D9-B3BC-FB794C6AF16D}" dt="2019-11-26T21:12:27.861" v="2091"/>
        <pc:sldMkLst>
          <pc:docMk/>
          <pc:sldMk cId="560797096" sldId="321"/>
        </pc:sldMkLst>
        <pc:spChg chg="mod">
          <ac:chgData name="Sieger Rinzema" userId="f5b0a3a2-843e-46e8-bd6c-bfb1073e4372" providerId="ADAL" clId="{60E84F91-188B-49D9-B3BC-FB794C6AF16D}" dt="2019-11-26T21:02:06.175" v="1073" actId="20577"/>
          <ac:spMkLst>
            <pc:docMk/>
            <pc:sldMk cId="560797096" sldId="321"/>
            <ac:spMk id="2" creationId="{DD9E612F-A0CC-4064-A3C0-B7426BCCB021}"/>
          </ac:spMkLst>
        </pc:spChg>
        <pc:spChg chg="mod">
          <ac:chgData name="Sieger Rinzema" userId="f5b0a3a2-843e-46e8-bd6c-bfb1073e4372" providerId="ADAL" clId="{60E84F91-188B-49D9-B3BC-FB794C6AF16D}" dt="2019-11-26T21:12:27.861" v="2091"/>
          <ac:spMkLst>
            <pc:docMk/>
            <pc:sldMk cId="560797096" sldId="321"/>
            <ac:spMk id="3" creationId="{225147E4-5752-4AF6-9398-DE386815BDB1}"/>
          </ac:spMkLst>
        </pc:spChg>
      </pc:sldChg>
      <pc:sldChg chg="modSp add">
        <pc:chgData name="Sieger Rinzema" userId="f5b0a3a2-843e-46e8-bd6c-bfb1073e4372" providerId="ADAL" clId="{60E84F91-188B-49D9-B3BC-FB794C6AF16D}" dt="2019-11-26T21:12:42.851" v="2096" actId="27636"/>
        <pc:sldMkLst>
          <pc:docMk/>
          <pc:sldMk cId="1556033338" sldId="322"/>
        </pc:sldMkLst>
        <pc:spChg chg="mod">
          <ac:chgData name="Sieger Rinzema" userId="f5b0a3a2-843e-46e8-bd6c-bfb1073e4372" providerId="ADAL" clId="{60E84F91-188B-49D9-B3BC-FB794C6AF16D}" dt="2019-11-26T21:04:38.840" v="1440" actId="20577"/>
          <ac:spMkLst>
            <pc:docMk/>
            <pc:sldMk cId="1556033338" sldId="322"/>
            <ac:spMk id="2" creationId="{43F0AC32-1C48-40C9-A204-27DEBC9E0117}"/>
          </ac:spMkLst>
        </pc:spChg>
        <pc:spChg chg="mod">
          <ac:chgData name="Sieger Rinzema" userId="f5b0a3a2-843e-46e8-bd6c-bfb1073e4372" providerId="ADAL" clId="{60E84F91-188B-49D9-B3BC-FB794C6AF16D}" dt="2019-11-26T21:12:42.851" v="2096" actId="27636"/>
          <ac:spMkLst>
            <pc:docMk/>
            <pc:sldMk cId="1556033338" sldId="322"/>
            <ac:spMk id="3" creationId="{61C02DDB-5A90-430B-8236-85C3B3AB176D}"/>
          </ac:spMkLst>
        </pc:spChg>
      </pc:sldChg>
      <pc:sldChg chg="modSp add">
        <pc:chgData name="Sieger Rinzema" userId="f5b0a3a2-843e-46e8-bd6c-bfb1073e4372" providerId="ADAL" clId="{60E84F91-188B-49D9-B3BC-FB794C6AF16D}" dt="2019-11-26T21:10:58.989" v="2079" actId="20577"/>
        <pc:sldMkLst>
          <pc:docMk/>
          <pc:sldMk cId="1091286591" sldId="323"/>
        </pc:sldMkLst>
        <pc:spChg chg="mod">
          <ac:chgData name="Sieger Rinzema" userId="f5b0a3a2-843e-46e8-bd6c-bfb1073e4372" providerId="ADAL" clId="{60E84F91-188B-49D9-B3BC-FB794C6AF16D}" dt="2019-11-26T21:06:12.582" v="1621" actId="20577"/>
          <ac:spMkLst>
            <pc:docMk/>
            <pc:sldMk cId="1091286591" sldId="323"/>
            <ac:spMk id="2" creationId="{EBC22232-5142-47B0-B69C-83EA40E3B729}"/>
          </ac:spMkLst>
        </pc:spChg>
        <pc:spChg chg="mod">
          <ac:chgData name="Sieger Rinzema" userId="f5b0a3a2-843e-46e8-bd6c-bfb1073e4372" providerId="ADAL" clId="{60E84F91-188B-49D9-B3BC-FB794C6AF16D}" dt="2019-11-26T21:10:58.989" v="2079" actId="20577"/>
          <ac:spMkLst>
            <pc:docMk/>
            <pc:sldMk cId="1091286591" sldId="323"/>
            <ac:spMk id="3" creationId="{77A80083-9C88-4FA7-A2FA-C338E354F8F8}"/>
          </ac:spMkLst>
        </pc:spChg>
      </pc:sldChg>
    </pc:docChg>
  </pc:docChgLst>
  <pc:docChgLst>
    <pc:chgData name="Sieger Rinzema" userId="f5b0a3a2-843e-46e8-bd6c-bfb1073e4372" providerId="ADAL" clId="{881F9F17-1907-4320-B7DE-EBC16E481122}"/>
    <pc:docChg chg="custSel addSld delSld modSld">
      <pc:chgData name="Sieger Rinzema" userId="f5b0a3a2-843e-46e8-bd6c-bfb1073e4372" providerId="ADAL" clId="{881F9F17-1907-4320-B7DE-EBC16E481122}" dt="2019-11-26T20:29:31.968" v="298" actId="2696"/>
      <pc:docMkLst>
        <pc:docMk/>
      </pc:docMkLst>
      <pc:sldChg chg="del">
        <pc:chgData name="Sieger Rinzema" userId="f5b0a3a2-843e-46e8-bd6c-bfb1073e4372" providerId="ADAL" clId="{881F9F17-1907-4320-B7DE-EBC16E481122}" dt="2019-11-26T20:27:54.590" v="281" actId="2696"/>
        <pc:sldMkLst>
          <pc:docMk/>
          <pc:sldMk cId="3369114005" sldId="267"/>
        </pc:sldMkLst>
      </pc:sldChg>
      <pc:sldChg chg="del">
        <pc:chgData name="Sieger Rinzema" userId="f5b0a3a2-843e-46e8-bd6c-bfb1073e4372" providerId="ADAL" clId="{881F9F17-1907-4320-B7DE-EBC16E481122}" dt="2019-11-26T20:29:31.773" v="286" actId="2696"/>
        <pc:sldMkLst>
          <pc:docMk/>
          <pc:sldMk cId="2024350935" sldId="270"/>
        </pc:sldMkLst>
      </pc:sldChg>
      <pc:sldChg chg="del">
        <pc:chgData name="Sieger Rinzema" userId="f5b0a3a2-843e-46e8-bd6c-bfb1073e4372" providerId="ADAL" clId="{881F9F17-1907-4320-B7DE-EBC16E481122}" dt="2019-11-26T20:29:31.795" v="287" actId="2696"/>
        <pc:sldMkLst>
          <pc:docMk/>
          <pc:sldMk cId="1463839663" sldId="271"/>
        </pc:sldMkLst>
      </pc:sldChg>
      <pc:sldChg chg="del">
        <pc:chgData name="Sieger Rinzema" userId="f5b0a3a2-843e-46e8-bd6c-bfb1073e4372" providerId="ADAL" clId="{881F9F17-1907-4320-B7DE-EBC16E481122}" dt="2019-11-26T20:29:31.812" v="288" actId="2696"/>
        <pc:sldMkLst>
          <pc:docMk/>
          <pc:sldMk cId="267347481" sldId="272"/>
        </pc:sldMkLst>
      </pc:sldChg>
      <pc:sldChg chg="del">
        <pc:chgData name="Sieger Rinzema" userId="f5b0a3a2-843e-46e8-bd6c-bfb1073e4372" providerId="ADAL" clId="{881F9F17-1907-4320-B7DE-EBC16E481122}" dt="2019-11-26T20:29:31.831" v="289" actId="2696"/>
        <pc:sldMkLst>
          <pc:docMk/>
          <pc:sldMk cId="3986517359" sldId="273"/>
        </pc:sldMkLst>
      </pc:sldChg>
      <pc:sldChg chg="del">
        <pc:chgData name="Sieger Rinzema" userId="f5b0a3a2-843e-46e8-bd6c-bfb1073e4372" providerId="ADAL" clId="{881F9F17-1907-4320-B7DE-EBC16E481122}" dt="2019-11-26T20:29:31.851" v="290" actId="2696"/>
        <pc:sldMkLst>
          <pc:docMk/>
          <pc:sldMk cId="2671194904" sldId="274"/>
        </pc:sldMkLst>
      </pc:sldChg>
      <pc:sldChg chg="del">
        <pc:chgData name="Sieger Rinzema" userId="f5b0a3a2-843e-46e8-bd6c-bfb1073e4372" providerId="ADAL" clId="{881F9F17-1907-4320-B7DE-EBC16E481122}" dt="2019-11-26T20:29:31.869" v="291" actId="2696"/>
        <pc:sldMkLst>
          <pc:docMk/>
          <pc:sldMk cId="42409531" sldId="275"/>
        </pc:sldMkLst>
      </pc:sldChg>
      <pc:sldChg chg="del">
        <pc:chgData name="Sieger Rinzema" userId="f5b0a3a2-843e-46e8-bd6c-bfb1073e4372" providerId="ADAL" clId="{881F9F17-1907-4320-B7DE-EBC16E481122}" dt="2019-11-26T20:29:31.887" v="292" actId="2696"/>
        <pc:sldMkLst>
          <pc:docMk/>
          <pc:sldMk cId="1376871565" sldId="276"/>
        </pc:sldMkLst>
      </pc:sldChg>
      <pc:sldChg chg="del">
        <pc:chgData name="Sieger Rinzema" userId="f5b0a3a2-843e-46e8-bd6c-bfb1073e4372" providerId="ADAL" clId="{881F9F17-1907-4320-B7DE-EBC16E481122}" dt="2019-11-26T20:29:31.900" v="293" actId="2696"/>
        <pc:sldMkLst>
          <pc:docMk/>
          <pc:sldMk cId="1157543174" sldId="277"/>
        </pc:sldMkLst>
      </pc:sldChg>
      <pc:sldChg chg="del">
        <pc:chgData name="Sieger Rinzema" userId="f5b0a3a2-843e-46e8-bd6c-bfb1073e4372" providerId="ADAL" clId="{881F9F17-1907-4320-B7DE-EBC16E481122}" dt="2019-11-26T20:29:31.914" v="294" actId="2696"/>
        <pc:sldMkLst>
          <pc:docMk/>
          <pc:sldMk cId="281962754" sldId="278"/>
        </pc:sldMkLst>
      </pc:sldChg>
      <pc:sldChg chg="del">
        <pc:chgData name="Sieger Rinzema" userId="f5b0a3a2-843e-46e8-bd6c-bfb1073e4372" providerId="ADAL" clId="{881F9F17-1907-4320-B7DE-EBC16E481122}" dt="2019-11-26T20:29:31.738" v="284" actId="2696"/>
        <pc:sldMkLst>
          <pc:docMk/>
          <pc:sldMk cId="73186844" sldId="279"/>
        </pc:sldMkLst>
      </pc:sldChg>
      <pc:sldChg chg="del">
        <pc:chgData name="Sieger Rinzema" userId="f5b0a3a2-843e-46e8-bd6c-bfb1073e4372" providerId="ADAL" clId="{881F9F17-1907-4320-B7DE-EBC16E481122}" dt="2019-11-26T20:29:31.750" v="285" actId="2696"/>
        <pc:sldMkLst>
          <pc:docMk/>
          <pc:sldMk cId="2934754748" sldId="280"/>
        </pc:sldMkLst>
      </pc:sldChg>
      <pc:sldChg chg="del">
        <pc:chgData name="Sieger Rinzema" userId="f5b0a3a2-843e-46e8-bd6c-bfb1073e4372" providerId="ADAL" clId="{881F9F17-1907-4320-B7DE-EBC16E481122}" dt="2019-11-26T20:29:31.958" v="297" actId="2696"/>
        <pc:sldMkLst>
          <pc:docMk/>
          <pc:sldMk cId="440217298" sldId="281"/>
        </pc:sldMkLst>
      </pc:sldChg>
      <pc:sldChg chg="del">
        <pc:chgData name="Sieger Rinzema" userId="f5b0a3a2-843e-46e8-bd6c-bfb1073e4372" providerId="ADAL" clId="{881F9F17-1907-4320-B7DE-EBC16E481122}" dt="2019-11-26T20:29:31.968" v="298" actId="2696"/>
        <pc:sldMkLst>
          <pc:docMk/>
          <pc:sldMk cId="518372228" sldId="282"/>
        </pc:sldMkLst>
      </pc:sldChg>
      <pc:sldChg chg="del">
        <pc:chgData name="Sieger Rinzema" userId="f5b0a3a2-843e-46e8-bd6c-bfb1073e4372" providerId="ADAL" clId="{881F9F17-1907-4320-B7DE-EBC16E481122}" dt="2019-11-26T20:29:31.930" v="295" actId="2696"/>
        <pc:sldMkLst>
          <pc:docMk/>
          <pc:sldMk cId="1259140470" sldId="285"/>
        </pc:sldMkLst>
      </pc:sldChg>
      <pc:sldChg chg="del">
        <pc:chgData name="Sieger Rinzema" userId="f5b0a3a2-843e-46e8-bd6c-bfb1073e4372" providerId="ADAL" clId="{881F9F17-1907-4320-B7DE-EBC16E481122}" dt="2019-11-26T20:29:31.946" v="296" actId="2696"/>
        <pc:sldMkLst>
          <pc:docMk/>
          <pc:sldMk cId="4083466691" sldId="291"/>
        </pc:sldMkLst>
      </pc:sldChg>
      <pc:sldChg chg="modSp">
        <pc:chgData name="Sieger Rinzema" userId="f5b0a3a2-843e-46e8-bd6c-bfb1073e4372" providerId="ADAL" clId="{881F9F17-1907-4320-B7DE-EBC16E481122}" dt="2019-11-26T20:17:15.765" v="186" actId="20577"/>
        <pc:sldMkLst>
          <pc:docMk/>
          <pc:sldMk cId="3756116230" sldId="293"/>
        </pc:sldMkLst>
        <pc:spChg chg="mod">
          <ac:chgData name="Sieger Rinzema" userId="f5b0a3a2-843e-46e8-bd6c-bfb1073e4372" providerId="ADAL" clId="{881F9F17-1907-4320-B7DE-EBC16E481122}" dt="2019-11-26T20:17:15.765" v="186" actId="20577"/>
          <ac:spMkLst>
            <pc:docMk/>
            <pc:sldMk cId="3756116230" sldId="293"/>
            <ac:spMk id="3" creationId="{5F21361C-2C99-4872-8BB0-F17CFB438FE8}"/>
          </ac:spMkLst>
        </pc:spChg>
      </pc:sldChg>
      <pc:sldChg chg="modSp">
        <pc:chgData name="Sieger Rinzema" userId="f5b0a3a2-843e-46e8-bd6c-bfb1073e4372" providerId="ADAL" clId="{881F9F17-1907-4320-B7DE-EBC16E481122}" dt="2019-11-26T20:27:11.082" v="277" actId="207"/>
        <pc:sldMkLst>
          <pc:docMk/>
          <pc:sldMk cId="3447518052" sldId="297"/>
        </pc:sldMkLst>
        <pc:spChg chg="mod">
          <ac:chgData name="Sieger Rinzema" userId="f5b0a3a2-843e-46e8-bd6c-bfb1073e4372" providerId="ADAL" clId="{881F9F17-1907-4320-B7DE-EBC16E481122}" dt="2019-11-26T20:26:49.389" v="272" actId="20577"/>
          <ac:spMkLst>
            <pc:docMk/>
            <pc:sldMk cId="3447518052" sldId="297"/>
            <ac:spMk id="4" creationId="{00000000-0000-0000-0000-000000000000}"/>
          </ac:spMkLst>
        </pc:spChg>
        <pc:spChg chg="mod">
          <ac:chgData name="Sieger Rinzema" userId="f5b0a3a2-843e-46e8-bd6c-bfb1073e4372" providerId="ADAL" clId="{881F9F17-1907-4320-B7DE-EBC16E481122}" dt="2019-11-26T20:27:11.082" v="277" actId="207"/>
          <ac:spMkLst>
            <pc:docMk/>
            <pc:sldMk cId="3447518052" sldId="297"/>
            <ac:spMk id="5" creationId="{00000000-0000-0000-0000-000000000000}"/>
          </ac:spMkLst>
        </pc:spChg>
      </pc:sldChg>
      <pc:sldChg chg="modSp">
        <pc:chgData name="Sieger Rinzema" userId="f5b0a3a2-843e-46e8-bd6c-bfb1073e4372" providerId="ADAL" clId="{881F9F17-1907-4320-B7DE-EBC16E481122}" dt="2019-11-26T20:28:27.901" v="283" actId="1076"/>
        <pc:sldMkLst>
          <pc:docMk/>
          <pc:sldMk cId="3772551941" sldId="308"/>
        </pc:sldMkLst>
        <pc:picChg chg="mod">
          <ac:chgData name="Sieger Rinzema" userId="f5b0a3a2-843e-46e8-bd6c-bfb1073e4372" providerId="ADAL" clId="{881F9F17-1907-4320-B7DE-EBC16E481122}" dt="2019-11-26T20:28:27.901" v="283" actId="1076"/>
          <ac:picMkLst>
            <pc:docMk/>
            <pc:sldMk cId="3772551941" sldId="308"/>
            <ac:picMk id="8194" creationId="{00000000-0000-0000-0000-000000000000}"/>
          </ac:picMkLst>
        </pc:picChg>
      </pc:sldChg>
      <pc:sldChg chg="modSp">
        <pc:chgData name="Sieger Rinzema" userId="f5b0a3a2-843e-46e8-bd6c-bfb1073e4372" providerId="ADAL" clId="{881F9F17-1907-4320-B7DE-EBC16E481122}" dt="2019-11-26T20:27:48.292" v="280" actId="20577"/>
        <pc:sldMkLst>
          <pc:docMk/>
          <pc:sldMk cId="4214602957" sldId="312"/>
        </pc:sldMkLst>
        <pc:spChg chg="mod">
          <ac:chgData name="Sieger Rinzema" userId="f5b0a3a2-843e-46e8-bd6c-bfb1073e4372" providerId="ADAL" clId="{881F9F17-1907-4320-B7DE-EBC16E481122}" dt="2019-11-26T20:27:48.292" v="280" actId="20577"/>
          <ac:spMkLst>
            <pc:docMk/>
            <pc:sldMk cId="4214602957" sldId="312"/>
            <ac:spMk id="3" creationId="{EF97355F-570F-4334-80B0-D65B4F44D544}"/>
          </ac:spMkLst>
        </pc:spChg>
      </pc:sldChg>
      <pc:sldChg chg="modSp add">
        <pc:chgData name="Sieger Rinzema" userId="f5b0a3a2-843e-46e8-bd6c-bfb1073e4372" providerId="ADAL" clId="{881F9F17-1907-4320-B7DE-EBC16E481122}" dt="2019-11-26T20:25:48.489" v="221" actId="20577"/>
        <pc:sldMkLst>
          <pc:docMk/>
          <pc:sldMk cId="2068108142" sldId="314"/>
        </pc:sldMkLst>
        <pc:spChg chg="mod">
          <ac:chgData name="Sieger Rinzema" userId="f5b0a3a2-843e-46e8-bd6c-bfb1073e4372" providerId="ADAL" clId="{881F9F17-1907-4320-B7DE-EBC16E481122}" dt="2019-11-26T20:25:48.489" v="221" actId="20577"/>
          <ac:spMkLst>
            <pc:docMk/>
            <pc:sldMk cId="2068108142" sldId="314"/>
            <ac:spMk id="2" creationId="{3955A823-B2D0-4417-977D-BFA8FF499A68}"/>
          </ac:spMkLst>
        </pc:spChg>
        <pc:spChg chg="mod">
          <ac:chgData name="Sieger Rinzema" userId="f5b0a3a2-843e-46e8-bd6c-bfb1073e4372" providerId="ADAL" clId="{881F9F17-1907-4320-B7DE-EBC16E481122}" dt="2019-11-26T20:20:13.995" v="198" actId="27636"/>
          <ac:spMkLst>
            <pc:docMk/>
            <pc:sldMk cId="2068108142" sldId="314"/>
            <ac:spMk id="3" creationId="{0200B566-CB90-47F7-A117-FD762333496C}"/>
          </ac:spMkLst>
        </pc:spChg>
      </pc:sldChg>
      <pc:sldChg chg="modSp add">
        <pc:chgData name="Sieger Rinzema" userId="f5b0a3a2-843e-46e8-bd6c-bfb1073e4372" providerId="ADAL" clId="{881F9F17-1907-4320-B7DE-EBC16E481122}" dt="2019-11-26T20:21:29.898" v="204" actId="122"/>
        <pc:sldMkLst>
          <pc:docMk/>
          <pc:sldMk cId="2463024332" sldId="315"/>
        </pc:sldMkLst>
        <pc:spChg chg="mod">
          <ac:chgData name="Sieger Rinzema" userId="f5b0a3a2-843e-46e8-bd6c-bfb1073e4372" providerId="ADAL" clId="{881F9F17-1907-4320-B7DE-EBC16E481122}" dt="2019-11-26T20:20:32.454" v="202"/>
          <ac:spMkLst>
            <pc:docMk/>
            <pc:sldMk cId="2463024332" sldId="315"/>
            <ac:spMk id="2" creationId="{634C4F9C-027F-4B9C-94D9-00DFD29930A5}"/>
          </ac:spMkLst>
        </pc:spChg>
        <pc:spChg chg="mod">
          <ac:chgData name="Sieger Rinzema" userId="f5b0a3a2-843e-46e8-bd6c-bfb1073e4372" providerId="ADAL" clId="{881F9F17-1907-4320-B7DE-EBC16E481122}" dt="2019-11-26T20:21:29.898" v="204" actId="122"/>
          <ac:spMkLst>
            <pc:docMk/>
            <pc:sldMk cId="2463024332" sldId="315"/>
            <ac:spMk id="3" creationId="{3535B196-D13D-4EA1-90FF-10C267B12278}"/>
          </ac:spMkLst>
        </pc:spChg>
      </pc:sldChg>
      <pc:sldChg chg="modSp add">
        <pc:chgData name="Sieger Rinzema" userId="f5b0a3a2-843e-46e8-bd6c-bfb1073e4372" providerId="ADAL" clId="{881F9F17-1907-4320-B7DE-EBC16E481122}" dt="2019-11-26T20:26:27.156" v="258" actId="27636"/>
        <pc:sldMkLst>
          <pc:docMk/>
          <pc:sldMk cId="417901289" sldId="316"/>
        </pc:sldMkLst>
        <pc:spChg chg="mod">
          <ac:chgData name="Sieger Rinzema" userId="f5b0a3a2-843e-46e8-bd6c-bfb1073e4372" providerId="ADAL" clId="{881F9F17-1907-4320-B7DE-EBC16E481122}" dt="2019-11-26T20:26:04.352" v="250" actId="20577"/>
          <ac:spMkLst>
            <pc:docMk/>
            <pc:sldMk cId="417901289" sldId="316"/>
            <ac:spMk id="2" creationId="{3B21BB15-431B-42D0-B7D6-23003648FE69}"/>
          </ac:spMkLst>
        </pc:spChg>
        <pc:spChg chg="mod">
          <ac:chgData name="Sieger Rinzema" userId="f5b0a3a2-843e-46e8-bd6c-bfb1073e4372" providerId="ADAL" clId="{881F9F17-1907-4320-B7DE-EBC16E481122}" dt="2019-11-26T20:26:27.156" v="258" actId="27636"/>
          <ac:spMkLst>
            <pc:docMk/>
            <pc:sldMk cId="417901289" sldId="316"/>
            <ac:spMk id="3" creationId="{AB4DF5BD-9EF2-4971-AEFD-DE50C578F60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C66D14-5CD3-4EE9-88C1-E0E0745FC62F}" type="datetime1">
              <a:rPr lang="nl-NL" smtClean="0"/>
              <a:t>26-11-2019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5CDD20F-CAB5-4F3D-801E-267BF0D45B7B}" type="datetime1">
              <a:rPr lang="nl-NL" smtClean="0"/>
              <a:t>26-11-2019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18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256" name="lijn" descr="Afbeelding van lijn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Vrije v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58" name="Vrije v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59" name="Vrije v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0" name="Vrije v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1" name="Vrije v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2" name="Vrije v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3" name="Vrije v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4" name="Vrije v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5" name="Vrije v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6" name="Vrije v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7" name="Vrije v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8" name="Vrije v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9" name="Vrije v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0" name="Vrije v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1" name="Vrije v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2" name="Vrije v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3" name="Vrije v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4" name="Vrije v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5" name="Vrije v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6" name="Vrije v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7" name="Vrije v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8" name="Vrije v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9" name="Vrije v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0" name="Vrije v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1" name="Vrije v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2" name="Vrije v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3" name="Vrije v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4" name="Vrije v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5" name="Vrije v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6" name="Vrije v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7" name="Vrije v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8" name="Vrije v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9" name="Vrije v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0" name="Vrije v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1" name="Vrije v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2" name="Vrije v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3" name="Vrije v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4" name="Vrije v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5" name="Vrije v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6" name="Vrije v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7" name="Vrije v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8" name="Vrije v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9" name="Vrije v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0" name="Vrije v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1" name="Vrije v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2" name="Vrije v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3" name="Vrije v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4" name="Vrije v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5" name="Vrije v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6" name="Vrije v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7" name="Vrije v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8" name="Vrije v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9" name="Vrije v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0" name="Vrije v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1" name="Vrije v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2" name="Vrije v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3" name="Vrije v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4" name="Vrije v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5" name="Vrije v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6" name="Vrije v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7" name="Vrije v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8" name="Vrije v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9" name="Vrije v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0" name="Vrije v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1" name="Vrije v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2" name="Vrije v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3" name="Vrije v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4" name="Vrije v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5" name="Vrije v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6" name="Vrije v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7" name="Vrije v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8" name="Vrije v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9" name="Vrije v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0" name="Vrije v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1" name="Vrije v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2" name="Vrije v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3" name="Vrije v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4" name="Vrije v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5" name="Vrije v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6" name="Vrije v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7" name="Vrije v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8" name="Vrije v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9" name="Vrije v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0" name="Vrije v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1" name="Vrije v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2" name="Vrije v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3" name="Vrije v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4" name="Vrije v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5" name="Vrije v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6" name="Vrije v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7" name="Vrije v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8" name="Vrije v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9" name="Vrije v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0" name="Vrije v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1" name="Vrije v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2" name="Vrije v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3" name="Vrije v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4" name="Vrije v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5" name="Vrije v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6" name="Vrije v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7" name="Vrije v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8" name="Vrije v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9" name="Vrije v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0" name="Vrije v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1" name="Vrije v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2" name="Vrije v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3" name="Vrije v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4" name="Vrije v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5" name="Vrije v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6" name="Vrije v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7" name="Vrije v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8" name="Vrije v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9" name="Vrije v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0" name="Vrije v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1" name="Vrije v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2" name="Vrije v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3" name="Vrije v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4" name="Vrije v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5" name="Vrije v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6" name="Vrije v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7" name="Vrije v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8" name="Vrije v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9" name="Vrije v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7" name="lijn" descr="Afbeelding van lijn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Vrije v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9" name="Vrije v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0" name="Vrije v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1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2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3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4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5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4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5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6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7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8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9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0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1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2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3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4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5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6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7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8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9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0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1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2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3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4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5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6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7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8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9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0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1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2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3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4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5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6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7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8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9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0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1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2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3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4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5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6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7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8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9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0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1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2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3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4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5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6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7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8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9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80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81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</p:grp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62EAD9-7313-4352-A34B-E634A10492E7}" type="datetime1">
              <a:rPr lang="nl-NL" smtClean="0"/>
              <a:t>26-11-2019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7" name="lijn" descr="Afbeelding van lijn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Vrije v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9" name="Vrije v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0" name="Vrije v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1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2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3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4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5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4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5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6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7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8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9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0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1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2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3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4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5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6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7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8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9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0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1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2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3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4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5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6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7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8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9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0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1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2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3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4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5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6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7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8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9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0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1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2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3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4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5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6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7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8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9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0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1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2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3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4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5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6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7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8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9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80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81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</p:grp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5C041E-204D-45DB-AE00-84DB2FF0C6D1}" type="datetime1">
              <a:rPr lang="nl-NL" smtClean="0"/>
              <a:t>26-11-2019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167" name="lijn" descr="Afbeelding van lijn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Vrije v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9" name="Vrije v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0" name="Vrije v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1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2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3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4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5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6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7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8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9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0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1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2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3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4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5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6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7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8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9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0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1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2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3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4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5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6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7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8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9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0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1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2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3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4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5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6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7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8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9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0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1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2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3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4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5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6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7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8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9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0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1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2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3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4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5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6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7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8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9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0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1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2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3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4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5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6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7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8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9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40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41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</p:grp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317E5C-2583-4CB2-AD3B-6702C46CE7A5}" type="datetime1">
              <a:rPr lang="nl-NL" smtClean="0"/>
              <a:t>26-11-2019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255" name="lijn" descr="Afbeelding van lijn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Vrije v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57" name="Vrije v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58" name="Vrije v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59" name="Vrije v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0" name="Vrije v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1" name="Vrije v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2" name="Vrije v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3" name="Vrije v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4" name="Vrije v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5" name="Vrije v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6" name="Vrije v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7" name="Vrije v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8" name="Vrije v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9" name="Vrije v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0" name="Vrije v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1" name="Vrije v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2" name="Vrije v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3" name="Vrije v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4" name="Vrije v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5" name="Vrije v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6" name="Vrije v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7" name="Vrije v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8" name="Vrije v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9" name="Vrije v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0" name="Vrije v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1" name="Vrije v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2" name="Vrije v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3" name="Vrije v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4" name="Vrije v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5" name="Vrije v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6" name="Vrije v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7" name="Vrije v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8" name="Vrije v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9" name="Vrije v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0" name="Vrije v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1" name="Vrije v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2" name="Vrije v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3" name="Vrije v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4" name="Vrije v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5" name="Vrije v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6" name="Vrije v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7" name="Vrije v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8" name="Vrije v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9" name="Vrije v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0" name="Vrije v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1" name="Vrije v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2" name="Vrije v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3" name="Vrije v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4" name="Vrije v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5" name="Vrije v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6" name="Vrije v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7" name="Vrije v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8" name="Vrije v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9" name="Vrije v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0" name="Vrije v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1" name="Vrije v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2" name="Vrije v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3" name="Vrije v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4" name="Vrije v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5" name="Vrije v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6" name="Vrije v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7" name="Vrije v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8" name="Vrije v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9" name="Vrije v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0" name="Vrije v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1" name="Vrije v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2" name="Vrije v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3" name="Vrije v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4" name="Vrije v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5" name="Vrije v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6" name="Vrije v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7" name="Vrije v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8" name="Vrije v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9" name="Vrije v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0" name="Vrije v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1" name="Vrije v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2" name="Vrije v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3" name="Vrije v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4" name="Vrije v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5" name="Vrije v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6" name="Vrije v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7" name="Vrije v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8" name="Vrije v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9" name="Vrije v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0" name="Vrije v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1" name="Vrije v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2" name="Vrije v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3" name="Vrije v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4" name="Vrije v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5" name="Vrije v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6" name="Vrije v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7" name="Vrije v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8" name="Vrije v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9" name="Vrije v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0" name="Vrije v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1" name="Vrije v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2" name="Vrije v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3" name="Vrije v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4" name="Vrije v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5" name="Vrije v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6" name="Vrije v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7" name="Vrije v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8" name="Vrije v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9" name="Vrije v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0" name="Vrije v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1" name="Vrije v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2" name="Vrije v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3" name="Vrije v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4" name="Vrije v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5" name="Vrije v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6" name="Vrije v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7" name="Vrije v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8" name="Vrije v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9" name="Vrije v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0" name="Vrije v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1" name="Vrije v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2" name="Vrije v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3" name="Vrije v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4" name="Vrije v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5" name="Vrije v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6" name="Vrije v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7" name="Vrije v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8" name="Vrije v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4B533B-F90F-4F9B-A5D4-3D47686AA61C}" type="datetime1">
              <a:rPr lang="nl-NL" smtClean="0"/>
              <a:t>26-11-2019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158" name="lijn" descr="Afbeelding van lijn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Vrije v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0" name="Vrije v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1" name="Vrije v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2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3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4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5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6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7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8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9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0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1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2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3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4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5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6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7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8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9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0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1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2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3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4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5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6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7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8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9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0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1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2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3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4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5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6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7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8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9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0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1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2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3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4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5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6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7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8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9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0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1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2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3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4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5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6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7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8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9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0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1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2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3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4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5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6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7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8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9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0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1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2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</p:grp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30F3EA-90CE-4E5A-81D1-30613A2D91A9}" type="datetime1">
              <a:rPr lang="nl-NL" smtClean="0"/>
              <a:t>26-11-2019</a:t>
            </a:fld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160" name="lijn" descr="Afbeelding van lijn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Vrije v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2" name="Vrije v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3" name="Vrije v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4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5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6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7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8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9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0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1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2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3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4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5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6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7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8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9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0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1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2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3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4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5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6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7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8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9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0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1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2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3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4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5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6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7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8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9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0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1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2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3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4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5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6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7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8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9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0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1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2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3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4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5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6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7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8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9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0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1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2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3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4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5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6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7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8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9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0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1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2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3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4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</p:grp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BD0B91-EF26-43B9-ADFF-74CD5B2524BF}" type="datetime1">
              <a:rPr lang="nl-NL" smtClean="0"/>
              <a:t>26-11-2019</a:t>
            </a:fld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5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156" name="lijn" descr="Afbeelding van lijn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Vrije v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58" name="Vrije v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59" name="Vrije v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0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1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2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3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4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5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6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7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8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9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0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1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2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3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4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5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6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7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8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9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0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1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2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3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4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5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6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7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8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9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0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1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2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3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4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5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6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7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8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9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0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1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2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3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4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5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6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7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8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9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0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1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2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3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4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5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6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7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8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9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0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1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2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3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4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5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6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7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8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9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0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</p:grp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8064BC-C299-4982-8575-0E9FE687D6BA}" type="datetime1">
              <a:rPr lang="nl-NL" smtClean="0"/>
              <a:t>26-11-2019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04B9DF-C999-4E28-8EF8-0EFEBA1D75BA}" type="datetime1">
              <a:rPr lang="nl-NL" smtClean="0"/>
              <a:t>26-11-2019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grpSp>
        <p:nvGrpSpPr>
          <p:cNvPr id="615" name="kader" descr="Afbeelding van vak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e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e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Vrije v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Vrije v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Vrije v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e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Vrije v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Vrije v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Vrije v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e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e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Vrije v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Vrije v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Vrije v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e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Vrije v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Vrije v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Vrije v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071D7F-E1EA-4640-8E6B-E45DEB77ABC6}" type="datetime1">
              <a:rPr lang="nl-NL" smtClean="0"/>
              <a:t>26-11-2019</a:t>
            </a:fld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614" name="kader" descr="Afbeelding van vak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e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e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Vrije v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Vrije v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Vrije v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e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Vrije v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Vrije v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Vrije v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e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e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Vrije v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Vrije v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Vrije v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e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Vrije v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Vrije v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Vrije v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Vrije v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Vrije v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Vrije v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Vrije v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Vrije v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Vrije v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Vrije v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Vrije v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Vrije v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Vrije v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Vrije v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Vrije v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Vrije v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Vrije v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Vrije v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Vrije v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Vrije v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Vrije v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Vrije v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Vrije v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Vrije v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Vrije v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Vrije v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Vrije v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Vrije v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Vrije v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Vrije v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Vrije v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Vrije v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Vrije v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Vrije v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Vrije v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Vrije v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Vrije v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Vrije v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Vrije v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Vrije v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Vrije v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Vrije v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Vrije v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Vrije v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Vrije v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Vrije v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Vrije v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Vrije v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Vrije v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Vrije v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Vrije v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Vrije v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Vrije v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Vrije v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Vrije v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Vrije v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Vrije v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Vrije v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Vrije v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Vrije v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Vrije v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Vrije v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Vrije v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Vrije v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Vrije v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Vrije v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Vrije v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Vrije v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Vrije v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Vrije v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Vrije v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Vrije v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Vrije v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Vrije v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48A747-FE5B-407B-AA5A-A4957B9C5E9C}" type="datetime1">
              <a:rPr lang="nl-NL" smtClean="0"/>
              <a:t>26-11-2019</a:t>
            </a:fld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2EFDAAA-1B16-43E8-8F08-084664AE5AE3}" type="datetime1">
              <a:rPr lang="nl-NL" smtClean="0"/>
              <a:t>26-11-2019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iframe%20width=%22425%22%20height=%22355%22%20src=%22https:/www.youtube.com/embed/0grANlx7y2E%22%20frameborder=%220%22%20allow=%22accelerometer;%20autoplay;%20encrypted-media;%20gyroscope;%20picture-in-picture%22%20allowfullscreen%3e%3c/ifram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npcg-my.sharepoint.com/personal/s_rinzema_noorderpoort_nl/Documents/BBL%202019/Projecten/Observeren/2%20Kind%20op%20het%20MKD.m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92GSwr46DY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vPOujT_Kao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iframe%20width=%22560%22%20height=%22315%22%20src=%22https:/www.youtube.com/embed/13nlh_n-6XQ%22%20frameborder=%220%22%20allow=%22accelerometer;%20autoplay;%20encrypted-media;%20gyroscope;%20picture-in-picture%22%20allowfullscreen%3e%3c/ifram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npcg-my.sharepoint.com/personal/s_rinzema_noorderpoort_nl/Documents/BBL%202019/Projecten/Observeren/2%20Kind%20op%20het%20MKD.m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l-NL" dirty="0"/>
              <a:t>Observeren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>
            <a:normAutofit/>
          </a:bodyPr>
          <a:lstStyle/>
          <a:p>
            <a:pPr rtl="0"/>
            <a:r>
              <a:rPr lang="nl-NL" dirty="0"/>
              <a:t>Project: les 1</a:t>
            </a:r>
          </a:p>
          <a:p>
            <a:pPr rtl="0"/>
            <a:r>
              <a:rPr lang="nl-NL" dirty="0"/>
              <a:t>BBL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4C4F9C-027F-4B9C-94D9-00DFD2993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waarnemen?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35B196-D13D-4EA1-90FF-10C267B12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Prikkels om ons heen komen binnen via de zintuigen en worden door onze hersenen verwerkt. </a:t>
            </a:r>
          </a:p>
          <a:p>
            <a:r>
              <a:rPr lang="nl-NL" dirty="0"/>
              <a:t>Maar we nemen niet altijd alles correct waar. Soms gaat er iets "fout" bij onze waarneming. </a:t>
            </a:r>
          </a:p>
          <a:p>
            <a:r>
              <a:rPr lang="nl-NL" dirty="0"/>
              <a:t>Hierdoor nemen we dingen anders waar dan dat ze werkelijk zijn. Bekijk het volgende filmpje maar.</a:t>
            </a:r>
          </a:p>
          <a:p>
            <a:endParaRPr lang="nl-NL" dirty="0"/>
          </a:p>
          <a:p>
            <a:pPr algn="ctr"/>
            <a:r>
              <a:rPr lang="nl-NL" dirty="0">
                <a:hlinkClick r:id="rId2"/>
              </a:rPr>
              <a:t>Bal overgooien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302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F472FF-DD38-475A-8504-F34678DF6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Verbaal en non-verbaal waarnemen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F72F67-83AA-44D0-A1A2-2451DD85C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Hoeren en zien zijn de belangrijkste zintuigen in de beroepspraktijk.</a:t>
            </a:r>
          </a:p>
          <a:p>
            <a:r>
              <a:rPr lang="nl-NL" dirty="0"/>
              <a:t>Horen lijkt het meeste gewicht te krijgen.</a:t>
            </a:r>
          </a:p>
          <a:p>
            <a:r>
              <a:rPr lang="nl-NL" dirty="0"/>
              <a:t>Wat daadwerkelijk wordt uitgesproken en dus gehoord wordt sneller opgemerkt dan allerlei non-verbale signalen.</a:t>
            </a:r>
          </a:p>
          <a:p>
            <a:r>
              <a:rPr lang="nl-NL" dirty="0"/>
              <a:t>Belangrijk om in je observaties onderscheid te maken tussen </a:t>
            </a:r>
            <a:r>
              <a:rPr lang="nl-NL" dirty="0">
                <a:solidFill>
                  <a:srgbClr val="FFFF00"/>
                </a:solidFill>
              </a:rPr>
              <a:t>wat er wordt gezegd </a:t>
            </a:r>
            <a:r>
              <a:rPr lang="nl-NL" dirty="0"/>
              <a:t>en </a:t>
            </a:r>
            <a:r>
              <a:rPr lang="nl-NL" dirty="0">
                <a:solidFill>
                  <a:srgbClr val="FFFF00"/>
                </a:solidFill>
              </a:rPr>
              <a:t>wat er wordt gedaan</a:t>
            </a:r>
            <a:r>
              <a:rPr lang="nl-N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4958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Gedrag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Gedrag bestaat uit alle activiteiten van de mens  die je kunt waarnemen.</a:t>
            </a:r>
          </a:p>
          <a:p>
            <a:endParaRPr lang="nl-NL" dirty="0"/>
          </a:p>
          <a:p>
            <a:r>
              <a:rPr lang="nl-NL" dirty="0"/>
              <a:t>Twijfelen, nadenken zijn géén voorbeelden van gedrag.</a:t>
            </a:r>
          </a:p>
        </p:txBody>
      </p:sp>
    </p:spTree>
    <p:extLst>
      <p:ext uri="{BB962C8B-B14F-4D97-AF65-F5344CB8AC3E}">
        <p14:creationId xmlns:p14="http://schemas.microsoft.com/office/powerpoint/2010/main" val="290198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Welke factoren sturen ons gedrag?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Interne factoren:  lichamelijke invloeden, geestelijke invloeden, sociale behoeften.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r>
              <a:rPr lang="nl-NL" dirty="0"/>
              <a:t>Externe factoren: fysische en sociale omgeving.</a:t>
            </a:r>
          </a:p>
        </p:txBody>
      </p:sp>
    </p:spTree>
    <p:extLst>
      <p:ext uri="{BB962C8B-B14F-4D97-AF65-F5344CB8AC3E}">
        <p14:creationId xmlns:p14="http://schemas.microsoft.com/office/powerpoint/2010/main" val="130236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Bewust en onbewust gedrag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95% van ons gedrag is onbewust!</a:t>
            </a:r>
          </a:p>
          <a:p>
            <a:endParaRPr lang="nl-NL" dirty="0"/>
          </a:p>
          <a:p>
            <a:r>
              <a:rPr lang="nl-NL" dirty="0"/>
              <a:t>Onbewust gedrag: stoppen voor een auto</a:t>
            </a:r>
          </a:p>
          <a:p>
            <a:endParaRPr lang="nl-NL" dirty="0"/>
          </a:p>
          <a:p>
            <a:r>
              <a:rPr lang="nl-NL" dirty="0"/>
              <a:t>Bewust gedrag: na stylingadvies je anders gaan kleden.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596" y="1628800"/>
            <a:ext cx="4072880" cy="305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3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22232-5142-47B0-B69C-83EA40E3B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Gedragsketens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A80083-9C88-4FA7-A2FA-C338E354F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Gedrag, zeker in de beroepspraktijk, is complex. </a:t>
            </a:r>
          </a:p>
          <a:p>
            <a:r>
              <a:rPr lang="nl-NL" dirty="0"/>
              <a:t>Er gebeurt veel tegelijkertijd en alles grijpt in elkaar om.</a:t>
            </a:r>
          </a:p>
          <a:p>
            <a:r>
              <a:rPr lang="nl-NL" dirty="0"/>
              <a:t>Elk gedrag lokt ander gedrag uit, van dezelfde persoon of van anderen.</a:t>
            </a:r>
          </a:p>
          <a:p>
            <a:r>
              <a:rPr lang="nl-NL" dirty="0"/>
              <a:t>Voorlezen casus</a:t>
            </a:r>
          </a:p>
          <a:p>
            <a:r>
              <a:rPr lang="nl-NL" dirty="0"/>
              <a:t>Op duidelijkheid te </a:t>
            </a:r>
            <a:r>
              <a:rPr lang="nl-NL" dirty="0" err="1"/>
              <a:t>creeeren</a:t>
            </a:r>
            <a:r>
              <a:rPr lang="nl-NL" dirty="0"/>
              <a:t> kun je met tijdsaanduidingen werken om zo gedragsketens te ontwarren.</a:t>
            </a:r>
          </a:p>
          <a:p>
            <a:r>
              <a:rPr lang="nl-NL" dirty="0"/>
              <a:t>Voorbeeld </a:t>
            </a:r>
          </a:p>
        </p:txBody>
      </p:sp>
    </p:spTree>
    <p:extLst>
      <p:ext uri="{BB962C8B-B14F-4D97-AF65-F5344CB8AC3E}">
        <p14:creationId xmlns:p14="http://schemas.microsoft.com/office/powerpoint/2010/main" val="109128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9E612F-A0CC-4064-A3C0-B7426BCC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Nogmaals de kijkopdracht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5147E4-5752-4AF6-9398-DE386815B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Bekijk nu jouw resultaat bij de situatie ‘kind op het MKD’.</a:t>
            </a:r>
          </a:p>
          <a:p>
            <a:r>
              <a:rPr lang="nl-NL" dirty="0"/>
              <a:t>Wat is jou opgevallen en vergelijk dit met een </a:t>
            </a:r>
            <a:r>
              <a:rPr lang="nl-NL" dirty="0" err="1"/>
              <a:t>mede-student</a:t>
            </a:r>
            <a:r>
              <a:rPr lang="nl-NL" dirty="0"/>
              <a:t>.</a:t>
            </a:r>
          </a:p>
          <a:p>
            <a:r>
              <a:rPr lang="nl-NL" dirty="0"/>
              <a:t>Heb je alleen aandacht besteed aan wat er werd gezegd of war er werd gedaan?</a:t>
            </a:r>
          </a:p>
          <a:p>
            <a:r>
              <a:rPr lang="nl-NL" dirty="0"/>
              <a:t>Aandacht vooral op verbale of ook aan non-verbale waarnemingen?</a:t>
            </a:r>
          </a:p>
          <a:p>
            <a:r>
              <a:rPr lang="nl-NL" dirty="0"/>
              <a:t>Heb je iets opgeschreven wat er op de achtergrond gebeurde?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079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F0AC32-1C48-40C9-A204-27DEBC9E0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Reflectie kijkopdracht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C02DDB-5A90-430B-8236-85C3B3AB1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Hoe heeft perceptie bij jou gewerkt?</a:t>
            </a:r>
          </a:p>
          <a:p>
            <a:r>
              <a:rPr lang="nl-NL" dirty="0"/>
              <a:t>Heb je iets gezien wat je dacht te zien?</a:t>
            </a:r>
          </a:p>
          <a:p>
            <a:r>
              <a:rPr lang="nl-NL" dirty="0"/>
              <a:t>Heb je iets gehoord wat je dacht te horen?</a:t>
            </a:r>
          </a:p>
          <a:p>
            <a:r>
              <a:rPr lang="nl-NL" dirty="0"/>
              <a:t>Oftewel, heb je iets van te voren ingevuld?</a:t>
            </a:r>
          </a:p>
          <a:p>
            <a:pPr algn="ctr"/>
            <a:r>
              <a:rPr lang="nl-NL" dirty="0">
                <a:hlinkClick r:id="rId2"/>
              </a:rPr>
              <a:t>Kind op het MKD</a:t>
            </a:r>
            <a:endParaRPr lang="nl-NL" dirty="0"/>
          </a:p>
          <a:p>
            <a:r>
              <a:rPr lang="nl-NL" dirty="0"/>
              <a:t>Nogmaals de film en nu kijk je met een observatieformulier.</a:t>
            </a:r>
          </a:p>
          <a:p>
            <a:r>
              <a:rPr lang="nl-NL" dirty="0"/>
              <a:t>Zet de gebeurtenissen zoveel mogelijk in gedragsketens</a:t>
            </a:r>
          </a:p>
        </p:txBody>
      </p:sp>
    </p:spTree>
    <p:extLst>
      <p:ext uri="{BB962C8B-B14F-4D97-AF65-F5344CB8AC3E}">
        <p14:creationId xmlns:p14="http://schemas.microsoft.com/office/powerpoint/2010/main" val="155603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Niets</a:t>
            </a:r>
            <a:r>
              <a:rPr lang="en-US" dirty="0"/>
              <a:t> is </a:t>
            </a:r>
            <a:r>
              <a:rPr lang="en-US" dirty="0" err="1"/>
              <a:t>wat</a:t>
            </a:r>
            <a:r>
              <a:rPr lang="en-US" dirty="0"/>
              <a:t> het </a:t>
            </a:r>
            <a:r>
              <a:rPr lang="en-US" dirty="0" err="1"/>
              <a:t>lijkt</a:t>
            </a:r>
            <a:r>
              <a:rPr lang="en-US" dirty="0"/>
              <a:t>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138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Zijn</a:t>
            </a:r>
            <a:r>
              <a:rPr lang="en-US" dirty="0"/>
              <a:t> de </a:t>
            </a:r>
            <a:r>
              <a:rPr lang="en-US" dirty="0" err="1"/>
              <a:t>lijnen</a:t>
            </a:r>
            <a:r>
              <a:rPr lang="en-US" dirty="0"/>
              <a:t> </a:t>
            </a:r>
            <a:r>
              <a:rPr lang="en-US" dirty="0" err="1"/>
              <a:t>recht</a:t>
            </a:r>
            <a:r>
              <a:rPr lang="en-US" dirty="0"/>
              <a:t>? Of </a:t>
            </a:r>
            <a:r>
              <a:rPr lang="en-US" dirty="0" err="1"/>
              <a:t>krom</a:t>
            </a:r>
            <a:r>
              <a:rPr lang="en-US" dirty="0"/>
              <a:t>?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519" y="1827337"/>
            <a:ext cx="9149893" cy="472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49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B5A864-5305-4F94-976E-B0C3AF598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Opbouw thema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4747D7-4476-467B-8CE5-C5FDD30DF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Les 1: waarnemen</a:t>
            </a:r>
          </a:p>
          <a:p>
            <a:r>
              <a:rPr lang="nl-NL" dirty="0"/>
              <a:t>Les 2: observeren</a:t>
            </a:r>
          </a:p>
          <a:p>
            <a:r>
              <a:rPr lang="nl-NL" dirty="0"/>
              <a:t>Les 3: betrouwbaarheid en validiteit</a:t>
            </a:r>
          </a:p>
          <a:p>
            <a:r>
              <a:rPr lang="nl-NL" dirty="0"/>
              <a:t>Les 4: Eindopdracht</a:t>
            </a:r>
          </a:p>
        </p:txBody>
      </p:sp>
    </p:spTree>
    <p:extLst>
      <p:ext uri="{BB962C8B-B14F-4D97-AF65-F5344CB8AC3E}">
        <p14:creationId xmlns:p14="http://schemas.microsoft.com/office/powerpoint/2010/main" val="382746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Welke lijn is het langst?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108" y="1772816"/>
            <a:ext cx="5472608" cy="494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1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828582" cy="1020762"/>
          </a:xfrm>
        </p:spPr>
        <p:txBody>
          <a:bodyPr>
            <a:normAutofit fontScale="90000"/>
          </a:bodyPr>
          <a:lstStyle/>
          <a:p>
            <a:r>
              <a:rPr lang="en-US" sz="3600" dirty="0" err="1"/>
              <a:t>Welk</a:t>
            </a:r>
            <a:r>
              <a:rPr lang="en-US" sz="3600" dirty="0"/>
              <a:t> </a:t>
            </a:r>
            <a:r>
              <a:rPr lang="en-US" sz="3600" dirty="0" err="1"/>
              <a:t>vlak</a:t>
            </a:r>
            <a:r>
              <a:rPr lang="en-US" sz="3600" dirty="0"/>
              <a:t> is </a:t>
            </a:r>
            <a:r>
              <a:rPr lang="en-US" sz="3600" dirty="0" err="1"/>
              <a:t>donkerder</a:t>
            </a:r>
            <a:r>
              <a:rPr lang="en-US" sz="3600" dirty="0"/>
              <a:t> van </a:t>
            </a:r>
            <a:r>
              <a:rPr lang="en-US" sz="3600" dirty="0" err="1"/>
              <a:t>kleur</a:t>
            </a:r>
            <a:r>
              <a:rPr lang="en-US" sz="3600" dirty="0"/>
              <a:t>? A of B?</a:t>
            </a:r>
            <a:endParaRPr lang="nl-NL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844" y="1700808"/>
            <a:ext cx="6377136" cy="495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97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</a:t>
            </a:r>
            <a:r>
              <a:rPr lang="en-US" dirty="0" err="1"/>
              <a:t>oude</a:t>
            </a:r>
            <a:r>
              <a:rPr lang="en-US" dirty="0"/>
              <a:t> </a:t>
            </a:r>
            <a:r>
              <a:rPr lang="en-US" dirty="0" err="1"/>
              <a:t>mensen</a:t>
            </a:r>
            <a:r>
              <a:rPr lang="en-US" dirty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329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1F9A286-3B32-4633-ACE1-4884B5D63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905" y="275261"/>
            <a:ext cx="8463013" cy="630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3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Beweegt</a:t>
            </a:r>
            <a:r>
              <a:rPr lang="en-US" dirty="0"/>
              <a:t> het </a:t>
            </a:r>
            <a:r>
              <a:rPr lang="en-US" dirty="0" err="1"/>
              <a:t>nou</a:t>
            </a:r>
            <a:r>
              <a:rPr lang="en-US" dirty="0"/>
              <a:t>?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1628800"/>
            <a:ext cx="9144000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56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Is de eerste indruk altijd de goede?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056" y="1612159"/>
            <a:ext cx="6408712" cy="524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6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Hoeveel poten heeft deze olifant?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272" y="1628800"/>
            <a:ext cx="6468279" cy="517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55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39DA03-F141-4D39-B1C8-2F8B01BE4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10044606" cy="1020762"/>
          </a:xfrm>
        </p:spPr>
        <p:txBody>
          <a:bodyPr/>
          <a:lstStyle/>
          <a:p>
            <a:r>
              <a:rPr lang="nl-NL" dirty="0"/>
              <a:t>Kun jij kleur en woord uit elkaar houden?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6157C5-FE7C-435D-9863-744E1B58E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algn="ctr"/>
            <a:r>
              <a:rPr lang="nl-NL" dirty="0">
                <a:hlinkClick r:id="rId2"/>
              </a:rPr>
              <a:t>Strooptest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473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Observeren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Definitie observeren: </a:t>
            </a:r>
          </a:p>
          <a:p>
            <a:endParaRPr lang="nl-NL" dirty="0"/>
          </a:p>
          <a:p>
            <a:pPr marL="0" indent="0" algn="ctr">
              <a:buNone/>
            </a:pPr>
            <a:r>
              <a:rPr lang="nl-NL" dirty="0">
                <a:solidFill>
                  <a:srgbClr val="FFFF00"/>
                </a:solidFill>
              </a:rPr>
              <a:t>observeren is bewust en doelgericht waarnemen.</a:t>
            </a:r>
          </a:p>
          <a:p>
            <a:endParaRPr lang="nl-NL" dirty="0"/>
          </a:p>
          <a:p>
            <a:r>
              <a:rPr lang="nl-NL" dirty="0"/>
              <a:t>Doelgericht betekend dat de observatie duidelijk dient, waarbij is afgesproken hoe dat doel te bereiken is.</a:t>
            </a:r>
          </a:p>
        </p:txBody>
      </p:sp>
    </p:spTree>
    <p:extLst>
      <p:ext uri="{BB962C8B-B14F-4D97-AF65-F5344CB8AC3E}">
        <p14:creationId xmlns:p14="http://schemas.microsoft.com/office/powerpoint/2010/main" val="131779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Observeren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797" indent="-342797">
              <a:buFont typeface="Arial" panose="020B0604020202020204" pitchFamily="34" charset="0"/>
              <a:buChar char="•"/>
            </a:pPr>
            <a:r>
              <a:rPr lang="nl-NL" dirty="0"/>
              <a:t>Doelgericht</a:t>
            </a:r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nl-NL" dirty="0"/>
              <a:t>Volgens een bepaalde methode</a:t>
            </a:r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nl-NL" dirty="0"/>
              <a:t>Altijd vooraf doel observatie bepalen</a:t>
            </a:r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nl-NL" dirty="0"/>
              <a:t>Altijd gedrag observeren</a:t>
            </a:r>
          </a:p>
          <a:p>
            <a:pPr marL="342797" indent="-342797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/>
              <a:t>Bij observeren mag je NOOIT interpreteren!! Je kijkt alleen naar de feiten.</a:t>
            </a:r>
          </a:p>
          <a:p>
            <a:r>
              <a:rPr lang="nl-NL" dirty="0"/>
              <a:t>Objectief observeren is niet gemakkelijk….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31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2E073-2507-41DA-B62A-CDBCE2CC8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mijn doel?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21361C-2C99-4872-8BB0-F17CFB438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Studenten kunnen na de lessenserie:</a:t>
            </a:r>
          </a:p>
          <a:p>
            <a:pPr lvl="1"/>
            <a:r>
              <a:rPr lang="nl-NL" sz="2400" dirty="0"/>
              <a:t>Weten wat waarnemen, observeren, registreren en interpreteren is</a:t>
            </a:r>
          </a:p>
          <a:p>
            <a:pPr lvl="1"/>
            <a:r>
              <a:rPr lang="nl-NL" sz="2400" dirty="0"/>
              <a:t>het belang verduidelijken van goed observeren;</a:t>
            </a:r>
          </a:p>
          <a:p>
            <a:pPr lvl="1"/>
            <a:r>
              <a:rPr lang="nl-NL" sz="2400" dirty="0"/>
              <a:t>Een onderzoeksvraag opstellen en daarbij een geschikte </a:t>
            </a:r>
            <a:r>
              <a:rPr lang="nl-NL" sz="2400" dirty="0" err="1"/>
              <a:t>onderzoekssysteem</a:t>
            </a:r>
            <a:r>
              <a:rPr lang="nl-NL" sz="2400" dirty="0"/>
              <a:t> gestructureerd toepassen</a:t>
            </a:r>
          </a:p>
          <a:p>
            <a:pPr lvl="1"/>
            <a:r>
              <a:rPr lang="nl-NL" sz="2400" dirty="0"/>
              <a:t>factoren, die het observeren en interpreteren beïnvloeden, uitleggen aan de hand van voorbeelden.</a:t>
            </a:r>
          </a:p>
        </p:txBody>
      </p:sp>
    </p:spTree>
    <p:extLst>
      <p:ext uri="{BB962C8B-B14F-4D97-AF65-F5344CB8AC3E}">
        <p14:creationId xmlns:p14="http://schemas.microsoft.com/office/powerpoint/2010/main" val="375611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7E8326-3CDB-495F-BCFB-8FEA84111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Observeren oefening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97355F-570F-4334-80B0-D65B4F44D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Na het bekijken van de clip krijgen jullie vragen over mogelijk verdacht gedrag. </a:t>
            </a:r>
          </a:p>
          <a:p>
            <a:endParaRPr lang="nl-NL" dirty="0"/>
          </a:p>
          <a:p>
            <a:pPr algn="ctr"/>
            <a:r>
              <a:rPr lang="nl-NL" dirty="0">
                <a:hlinkClick r:id="rId2"/>
              </a:rPr>
              <a:t>Station</a:t>
            </a:r>
            <a:endParaRPr lang="nl-NL" dirty="0"/>
          </a:p>
          <a:p>
            <a:pPr algn="ctr"/>
            <a:endParaRPr lang="nl-NL" dirty="0"/>
          </a:p>
          <a:p>
            <a:r>
              <a:rPr lang="nl-NL" dirty="0"/>
              <a:t>Stelling: Het onderstaande gedrag is niet per se verdacht, maar wel afwijkend, opvallend of onverklaarbaar: (waar of niet waar)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98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3D82E2-CE46-4997-B1C0-6C7727912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D2584F-00C3-4A13-9709-E2B9C7B4E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algn="ctr"/>
            <a:r>
              <a:rPr lang="nl-NL" dirty="0">
                <a:hlinkClick r:id="rId2"/>
              </a:rPr>
              <a:t>Zeemeeuwen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483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48FC36-4B70-4E49-A245-B27EBBCBA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Opbouw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878FB2-9F8B-456D-A410-3DC70664A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4836368"/>
          </a:xfrm>
        </p:spPr>
        <p:txBody>
          <a:bodyPr>
            <a:normAutofit/>
          </a:bodyPr>
          <a:lstStyle/>
          <a:p>
            <a:r>
              <a:rPr lang="nl-NL" dirty="0"/>
              <a:t>Inleiding </a:t>
            </a:r>
          </a:p>
          <a:p>
            <a:pPr lvl="1"/>
            <a:r>
              <a:rPr lang="nl-NL" sz="2400" dirty="0"/>
              <a:t>Wat weten jullie van observeren? / wat doen jullie op de werkplek?</a:t>
            </a:r>
          </a:p>
          <a:p>
            <a:pPr lvl="1"/>
            <a:endParaRPr lang="nl-NL" sz="2400" dirty="0"/>
          </a:p>
          <a:p>
            <a:r>
              <a:rPr lang="nl-NL" dirty="0"/>
              <a:t>Theorie:</a:t>
            </a:r>
          </a:p>
          <a:p>
            <a:pPr lvl="1"/>
            <a:r>
              <a:rPr lang="nl-NL" sz="2400" dirty="0"/>
              <a:t>Wat is waarnemen tegenover observeren</a:t>
            </a:r>
          </a:p>
          <a:p>
            <a:pPr lvl="1"/>
            <a:r>
              <a:rPr lang="nl-NL" sz="2400" dirty="0"/>
              <a:t>Kijkopdracht</a:t>
            </a:r>
          </a:p>
          <a:p>
            <a:pPr lvl="1"/>
            <a:r>
              <a:rPr lang="nl-NL" sz="2400" dirty="0"/>
              <a:t>Voorbeelden</a:t>
            </a:r>
          </a:p>
          <a:p>
            <a:endParaRPr lang="nl-NL" dirty="0"/>
          </a:p>
          <a:p>
            <a:r>
              <a:rPr lang="nl-NL" dirty="0"/>
              <a:t>Oefening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392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1BB15-431B-42D0-B7D6-23003648F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Observeren of waarnemen?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4DF5BD-9EF2-4971-AEFD-DE50C578F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4678362"/>
          </a:xfrm>
        </p:spPr>
        <p:txBody>
          <a:bodyPr>
            <a:normAutofit/>
          </a:bodyPr>
          <a:lstStyle/>
          <a:p>
            <a:r>
              <a:rPr lang="nl-NL" dirty="0"/>
              <a:t>Waarnemen en observeren zijn twee begrippen die vaak met elkaar worden verward. </a:t>
            </a:r>
          </a:p>
          <a:p>
            <a:r>
              <a:rPr lang="nl-NL" dirty="0"/>
              <a:t>Men denkt dan dat het voldoende is om 'gewoon' waar te nemen tijdens de observatie. </a:t>
            </a:r>
          </a:p>
          <a:p>
            <a:r>
              <a:rPr lang="nl-NL" dirty="0"/>
              <a:t>Als je echter 'gewoon' waarneemt, zul je onbewust enkel letten op de aspecten die voor jou belangrijk zijn. </a:t>
            </a:r>
          </a:p>
          <a:p>
            <a:r>
              <a:rPr lang="nl-NL" dirty="0"/>
              <a:t>Vaak zullen veel van deze aspecten niet van belang zijn voor de observatie en echt belangrijke aspecten zou je over het hoofd kunnen zien. </a:t>
            </a:r>
          </a:p>
          <a:p>
            <a:r>
              <a:rPr lang="nl-NL" dirty="0"/>
              <a:t>Het is daarom goed om je bewust te zijn van het verschil tussen waarnemen en observeren voordat je een observatie gaat doen.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90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0EFA09-DA3E-46AF-967F-C1D76B851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Kijkopdracht waarnemen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BCFD98-D5C3-44F8-A48F-CF1249EF3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Bekijk de situatie ‘Kind op het MKB’.</a:t>
            </a:r>
          </a:p>
          <a:p>
            <a:r>
              <a:rPr lang="nl-NL" dirty="0"/>
              <a:t>Bekijk deze situatie zonder een vooraf vastgesteld observatiedoel.</a:t>
            </a:r>
          </a:p>
          <a:p>
            <a:r>
              <a:rPr lang="nl-NL" dirty="0"/>
              <a:t>Schrijf gewoon op wat je waarneemt, dus wat je hoort en ziet.</a:t>
            </a:r>
          </a:p>
          <a:p>
            <a:r>
              <a:rPr lang="nl-NL" dirty="0"/>
              <a:t>Aan het eind van de les over waarnemen wordt hierop teruggekomen.</a:t>
            </a:r>
          </a:p>
          <a:p>
            <a:endParaRPr lang="nl-NL" dirty="0"/>
          </a:p>
          <a:p>
            <a:pPr algn="ctr"/>
            <a:r>
              <a:rPr lang="nl-NL" dirty="0">
                <a:hlinkClick r:id="rId2"/>
              </a:rPr>
              <a:t>Kind op het MKD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362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55A823-B2D0-4417-977D-BFA8FF499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waarnemen?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00B566-CB90-47F7-A117-FD7623334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Waarnemen is het proces van het verwerven, interpreteren, selecteren en organiseren van zintuigelijke informatie. </a:t>
            </a:r>
          </a:p>
          <a:p>
            <a:r>
              <a:rPr lang="nl-NL" dirty="0"/>
              <a:t>Met andere woorden is waarnemen dus het leren kennen van de omgeving via de zintuigen.</a:t>
            </a:r>
          </a:p>
          <a:p>
            <a:r>
              <a:rPr lang="nl-NL" dirty="0"/>
              <a:t>Er zijn vijf zintuigen:</a:t>
            </a:r>
          </a:p>
          <a:p>
            <a:pPr lvl="1"/>
            <a:r>
              <a:rPr lang="nl-NL" dirty="0"/>
              <a:t>horen (oren)</a:t>
            </a:r>
          </a:p>
          <a:p>
            <a:pPr lvl="1"/>
            <a:r>
              <a:rPr lang="nl-NL" dirty="0"/>
              <a:t>zien (ogen)</a:t>
            </a:r>
          </a:p>
          <a:p>
            <a:pPr lvl="1"/>
            <a:r>
              <a:rPr lang="nl-NL" dirty="0"/>
              <a:t>ruiken (neus)</a:t>
            </a:r>
          </a:p>
          <a:p>
            <a:pPr lvl="1"/>
            <a:r>
              <a:rPr lang="nl-NL" dirty="0"/>
              <a:t>voelen (huid)</a:t>
            </a:r>
          </a:p>
          <a:p>
            <a:pPr lvl="1"/>
            <a:r>
              <a:rPr lang="nl-NL" dirty="0"/>
              <a:t>smaak (tong)</a:t>
            </a:r>
          </a:p>
        </p:txBody>
      </p:sp>
    </p:spTree>
    <p:extLst>
      <p:ext uri="{BB962C8B-B14F-4D97-AF65-F5344CB8AC3E}">
        <p14:creationId xmlns:p14="http://schemas.microsoft.com/office/powerpoint/2010/main" val="206810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457297-54F2-4C78-8A87-5AB802EEC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Perceptie en selectie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9861FA-AB91-453A-A39A-5A4CE32C3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Perceptie betekent letterlijk waarneming. Dit proces gaat gepaard met interpretatie, selectie en organisatie van zintuiglijke informatie. Perceptie is waarneming in de breedste zin van het woord. </a:t>
            </a:r>
          </a:p>
          <a:p>
            <a:r>
              <a:rPr lang="nl-NL" dirty="0"/>
              <a:t>Perceptie is ook de manier waarop mensen tegen dingen aankijken: ''Wat is jouw perceptie bij het geschetste probleem?'' De zaken waar iemand een bepaalde perceptie over heeft kunnen uiteenlopend zijn.</a:t>
            </a:r>
          </a:p>
          <a:p>
            <a:r>
              <a:rPr lang="nl-NL" dirty="0"/>
              <a:t>Perceptie is al selectief, maar door selectie nemen we ook nog eens slechts een deel van alle prikkels waar.</a:t>
            </a:r>
          </a:p>
          <a:p>
            <a:r>
              <a:rPr lang="nl-NL" dirty="0"/>
              <a:t>We kunnen onmogelijk alle prikkels waarnemen, daarom selecteren we.</a:t>
            </a:r>
          </a:p>
        </p:txBody>
      </p:sp>
    </p:spTree>
    <p:extLst>
      <p:ext uri="{BB962C8B-B14F-4D97-AF65-F5344CB8AC3E}">
        <p14:creationId xmlns:p14="http://schemas.microsoft.com/office/powerpoint/2010/main" val="409559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D0506AAC-85C5-4EF0-ACDC-A24065415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310" y="3872284"/>
            <a:ext cx="2143125" cy="21431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D9665B2-7A3B-49E2-9BCF-9E4E81704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724" y="2557462"/>
            <a:ext cx="2619375" cy="17430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290E54E-D34B-4B86-AF44-A13906AA8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Selecteren van informatie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03F706E7-32BF-4CC8-8676-98B1F7F5D6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84177" y="1844824"/>
            <a:ext cx="8820470" cy="45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2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oolbo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99_TF02804846_TF02804846" id="{C94990DC-43D7-4EDA-AD9F-2CC864971898}" vid="{43BD6323-6600-4C9E-A44A-05BED6317C3C}"/>
    </a:ext>
  </a:extLst>
</a:theme>
</file>

<file path=ppt/theme/theme2.xml><?xml version="1.0" encoding="utf-8"?>
<a:theme xmlns:a="http://schemas.openxmlformats.org/drawingml/2006/main" name="Office-the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E6EAFB7E375B4FA8D2FF7FD64788B7" ma:contentTypeVersion="11" ma:contentTypeDescription="Een nieuw document maken." ma:contentTypeScope="" ma:versionID="62f3085fd7cb8d9ea273e0ee4216180f">
  <xsd:schema xmlns:xsd="http://www.w3.org/2001/XMLSchema" xmlns:xs="http://www.w3.org/2001/XMLSchema" xmlns:p="http://schemas.microsoft.com/office/2006/metadata/properties" xmlns:ns3="0bfbde32-856c-4dfd-bc38-4322d606c322" xmlns:ns4="169eb86d-0fb8-4364-bb17-d27f6b2029d0" targetNamespace="http://schemas.microsoft.com/office/2006/metadata/properties" ma:root="true" ma:fieldsID="0f9bf6f3c5bf72a60ccecc636f7542b1" ns3:_="" ns4:_="">
    <xsd:import namespace="0bfbde32-856c-4dfd-bc38-4322d606c322"/>
    <xsd:import namespace="169eb86d-0fb8-4364-bb17-d27f6b2029d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bde32-856c-4dfd-bc38-4322d606c3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eb86d-0fb8-4364-bb17-d27f6b2029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645A39-3047-4686-91BE-F01997D8DA7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62CBE8E-BFA2-47F5-A816-BF3C254DCF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fbde32-856c-4dfd-bc38-4322d606c322"/>
    <ds:schemaRef ds:uri="169eb86d-0fb8-4364-bb17-d27f6b2029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F2E91E-E2DC-45BD-AAED-EEC28E5D57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Schoolbordpresentatie voor het onderwijs (breedbeeld)</Template>
  <TotalTime>947</TotalTime>
  <Words>969</Words>
  <Application>Microsoft Office PowerPoint</Application>
  <PresentationFormat>Aangepast</PresentationFormat>
  <Paragraphs>140</Paragraphs>
  <Slides>31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5" baseType="lpstr">
      <vt:lpstr>Arial</vt:lpstr>
      <vt:lpstr>Consolas</vt:lpstr>
      <vt:lpstr>Corbel</vt:lpstr>
      <vt:lpstr>Schoolbord 16x9</vt:lpstr>
      <vt:lpstr>Observeren</vt:lpstr>
      <vt:lpstr>Opbouw thema</vt:lpstr>
      <vt:lpstr>Wat is mijn doel?</vt:lpstr>
      <vt:lpstr>Opbouw les</vt:lpstr>
      <vt:lpstr>Observeren of waarnemen?</vt:lpstr>
      <vt:lpstr>Kijkopdracht waarnemen</vt:lpstr>
      <vt:lpstr>Wat is waarnemen?</vt:lpstr>
      <vt:lpstr>Perceptie en selectie</vt:lpstr>
      <vt:lpstr>Selecteren van informatie</vt:lpstr>
      <vt:lpstr>Wat is waarnemen?</vt:lpstr>
      <vt:lpstr>Verbaal en non-verbaal waarnemen</vt:lpstr>
      <vt:lpstr>Gedrag</vt:lpstr>
      <vt:lpstr>Welke factoren sturen ons gedrag?</vt:lpstr>
      <vt:lpstr>Bewust en onbewust gedrag</vt:lpstr>
      <vt:lpstr>Gedragsketens</vt:lpstr>
      <vt:lpstr>Nogmaals de kijkopdracht</vt:lpstr>
      <vt:lpstr>Reflectie kijkopdracht</vt:lpstr>
      <vt:lpstr>Niets is wat het lijkt!</vt:lpstr>
      <vt:lpstr>Zijn de lijnen recht? Of krom?</vt:lpstr>
      <vt:lpstr>Welke lijn is het langst?</vt:lpstr>
      <vt:lpstr>Welk vlak is donkerder van kleur? A of B?</vt:lpstr>
      <vt:lpstr>2 oude mensen?</vt:lpstr>
      <vt:lpstr>PowerPoint-presentatie</vt:lpstr>
      <vt:lpstr>Beweegt het nou?</vt:lpstr>
      <vt:lpstr>Is de eerste indruk altijd de goede?</vt:lpstr>
      <vt:lpstr>Hoeveel poten heeft deze olifant?</vt:lpstr>
      <vt:lpstr>Kun jij kleur en woord uit elkaar houden?</vt:lpstr>
      <vt:lpstr>Observeren</vt:lpstr>
      <vt:lpstr>Observeren</vt:lpstr>
      <vt:lpstr>Observeren oefening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Quickscan</dc:title>
  <dc:creator>Sieger Rinzema</dc:creator>
  <cp:lastModifiedBy>Sieger Rinzema</cp:lastModifiedBy>
  <cp:revision>5</cp:revision>
  <dcterms:created xsi:type="dcterms:W3CDTF">2019-09-09T08:21:04Z</dcterms:created>
  <dcterms:modified xsi:type="dcterms:W3CDTF">2019-11-26T21:13:15Z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0x010100B7E6EAFB7E375B4FA8D2FF7FD64788B7</vt:lpwstr>
  </property>
</Properties>
</file>